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7"/>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28" r:id="rId36"/>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79" autoAdjust="0"/>
  </p:normalViewPr>
  <p:slideViewPr>
    <p:cSldViewPr>
      <p:cViewPr varScale="1">
        <p:scale>
          <a:sx n="110" d="100"/>
          <a:sy n="110" d="100"/>
        </p:scale>
        <p:origin x="-1600" y="-104"/>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Based on your primary consumer, are they going to use your application in landscape? Portrait? Or both? It’s a </a:t>
            </a:r>
            <a:r>
              <a:rPr lang="en-US" baseline="0" dirty="0" err="1" smtClean="0">
                <a:solidFill>
                  <a:srgbClr val="122956"/>
                </a:solidFill>
                <a:latin typeface="Lucida Grande" charset="0"/>
                <a:ea typeface="ＭＳ Ｐゴシック" charset="0"/>
                <a:cs typeface="Lucida Grande" charset="0"/>
                <a:sym typeface="Lucida Grande" charset="0"/>
              </a:rPr>
              <a:t>probalemt</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hatr</a:t>
            </a:r>
            <a:r>
              <a:rPr lang="en-US" baseline="0" dirty="0" smtClean="0">
                <a:solidFill>
                  <a:srgbClr val="122956"/>
                </a:solidFill>
                <a:latin typeface="Lucida Grande" charset="0"/>
                <a:ea typeface="ＭＳ Ｐゴシック" charset="0"/>
                <a:cs typeface="Lucida Grande" charset="0"/>
                <a:sym typeface="Lucida Grande" charset="0"/>
              </a:rPr>
              <a:t> you need to address upfront to ensure that the proper experience is </a:t>
            </a:r>
            <a:r>
              <a:rPr lang="en-US" baseline="0" dirty="0" err="1" smtClean="0">
                <a:solidFill>
                  <a:srgbClr val="122956"/>
                </a:solidFill>
                <a:latin typeface="Lucida Grande" charset="0"/>
                <a:ea typeface="ＭＳ Ｐゴシック" charset="0"/>
                <a:cs typeface="Lucida Grande" charset="0"/>
                <a:sym typeface="Lucida Grande" charset="0"/>
              </a:rPr>
              <a:t>adheared</a:t>
            </a:r>
            <a:r>
              <a:rPr lang="en-US" baseline="0" dirty="0" smtClean="0">
                <a:solidFill>
                  <a:srgbClr val="122956"/>
                </a:solidFill>
                <a:latin typeface="Lucida Grande" charset="0"/>
                <a:ea typeface="ＭＳ Ｐゴシック" charset="0"/>
                <a:cs typeface="Lucida Grande" charset="0"/>
                <a:sym typeface="Lucida Grande" charset="0"/>
              </a:rPr>
              <a:t> to.</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t>
            </a:r>
            <a:r>
              <a:rPr lang="en-US" baseline="0" dirty="0" smtClean="0">
                <a:solidFill>
                  <a:srgbClr val="000000"/>
                </a:solidFill>
                <a:latin typeface="Lucida Grande" charset="0"/>
                <a:ea typeface="ＭＳ Ｐゴシック" charset="0"/>
                <a:cs typeface="Lucida Grande" charset="0"/>
                <a:sym typeface="Lucida Grande" charset="0"/>
              </a:rPr>
              <a:t>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reward good behavior with positive reinforcement and errors with correction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Only provide the feedback when necessary.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Don</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remind the user constantly.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Just because you have data doesn’t mean it needs to be shown.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indent="0" algn="l" eaLnBrk="1" hangingPunct="1"/>
            <a:r>
              <a:rPr lang="en-US" sz="1200" dirty="0" smtClean="0">
                <a:latin typeface="Trebuchet MS" charset="0"/>
                <a:ea typeface="ヒラギノ角ゴ ProN W3" charset="0"/>
                <a:cs typeface="ヒラギノ角ゴ ProN W3" charset="0"/>
              </a:rPr>
              <a:t>What problem(s) am I solving?</a:t>
            </a:r>
          </a:p>
          <a:p>
            <a:pPr indent="0" algn="l" eaLnBrk="1" hangingPunct="1"/>
            <a:r>
              <a:rPr lang="en-US" sz="1200" dirty="0" smtClean="0">
                <a:latin typeface="Trebuchet MS" charset="0"/>
                <a:ea typeface="ヒラギノ角ゴ ProN W3" charset="0"/>
                <a:cs typeface="ヒラギノ角ゴ ProN W3" charset="0"/>
              </a:rPr>
              <a:t>Who are my key users?</a:t>
            </a:r>
          </a:p>
          <a:p>
            <a:pPr indent="0" algn="l" eaLnBrk="1" hangingPunct="1"/>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Balsamiq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Balsamiq,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At</a:t>
            </a:r>
            <a:r>
              <a:rPr lang="en-US" baseline="0" dirty="0" smtClean="0">
                <a:solidFill>
                  <a:srgbClr val="000000"/>
                </a:solidFill>
                <a:latin typeface="Times New Roman" charset="0"/>
                <a:ea typeface="ＭＳ Ｐゴシック" charset="0"/>
                <a:cs typeface="Times New Roman" charset="0"/>
                <a:sym typeface="Times New Roman" charset="0"/>
              </a:rPr>
              <a:t> this stage, we won’t be using all the techniques we discussed in </a:t>
            </a:r>
            <a:r>
              <a:rPr lang="en-US" baseline="0" dirty="0" err="1" smtClean="0">
                <a:solidFill>
                  <a:srgbClr val="000000"/>
                </a:solidFill>
                <a:latin typeface="Times New Roman" charset="0"/>
                <a:ea typeface="ＭＳ Ｐゴシック" charset="0"/>
                <a:cs typeface="Times New Roman" charset="0"/>
                <a:sym typeface="Times New Roman" charset="0"/>
              </a:rPr>
              <a:t>TiBountyHunter</a:t>
            </a:r>
            <a:r>
              <a:rPr lang="en-US" baseline="0" dirty="0" smtClean="0">
                <a:solidFill>
                  <a:srgbClr val="000000"/>
                </a:solidFill>
                <a:latin typeface="Times New Roman" charset="0"/>
                <a:ea typeface="ＭＳ Ｐゴシック" charset="0"/>
                <a:cs typeface="Times New Roman" charset="0"/>
                <a:sym typeface="Times New Roman" charset="0"/>
              </a:rPr>
              <a:t> (at least not right away).  In this iteration, we will be integrating some design elements in our application which will elevate the user interface a bit, as well as start providing some better feedback in various places in </a:t>
            </a:r>
            <a:r>
              <a:rPr lang="en-US" baseline="0" smtClean="0">
                <a:solidFill>
                  <a:srgbClr val="000000"/>
                </a:solidFill>
                <a:latin typeface="Times New Roman" charset="0"/>
                <a:ea typeface="ＭＳ Ｐゴシック" charset="0"/>
                <a:cs typeface="Times New Roman" charset="0"/>
                <a:sym typeface="Times New Roman" charset="0"/>
              </a:rPr>
              <a:t>the application.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and more than 4,000 that are submitted daily using Appcelerator products.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7/17/11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7/17/11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7/17/11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7/17/11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7/17/11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7/17/11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7/17/11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7/17/11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a:t>
            </a: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UX </a:t>
            </a: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Design</a:t>
            </a:r>
            <a:endParaRPr lang="en-US" sz="440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smtClean="0">
                <a:solidFill>
                  <a:schemeClr val="accent2"/>
                </a:solidFill>
              </a:rPr>
              <a:t>www.balsamiq.com</a:t>
            </a:r>
            <a:endParaRPr lang="en-US" sz="1800" dirty="0">
              <a:solidFill>
                <a:schemeClr val="accent2"/>
              </a:solidFill>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Q&amp;A</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Lab</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3876</TotalTime>
  <Pages>0</Pages>
  <Words>6939</Words>
  <Characters>0</Characters>
  <Application>Microsoft Macintosh PowerPoint</Application>
  <PresentationFormat>On-screen Show (4:3)</PresentationFormat>
  <Lines>0</Lines>
  <Paragraphs>420</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Training</vt:lpstr>
      <vt:lpstr>Mobile UX Design</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Kevin Whinnery</cp:lastModifiedBy>
  <cp:revision>130</cp:revision>
  <dcterms:created xsi:type="dcterms:W3CDTF">2011-03-28T13:25:35Z</dcterms:created>
  <dcterms:modified xsi:type="dcterms:W3CDTF">2011-07-18T02:58:35Z</dcterms:modified>
</cp:coreProperties>
</file>